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17" r:id="rId5"/>
    <p:sldId id="307" r:id="rId6"/>
    <p:sldId id="308" r:id="rId7"/>
    <p:sldId id="278" r:id="rId8"/>
    <p:sldId id="309" r:id="rId9"/>
    <p:sldId id="310" r:id="rId10"/>
    <p:sldId id="311" r:id="rId11"/>
    <p:sldId id="314" r:id="rId12"/>
    <p:sldId id="30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5" autoAdjust="0"/>
  </p:normalViewPr>
  <p:slideViewPr>
    <p:cSldViewPr snapToGrid="0">
      <p:cViewPr varScale="1">
        <p:scale>
          <a:sx n="75" d="100"/>
          <a:sy n="75" d="100"/>
        </p:scale>
        <p:origin x="902" y="53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theme" Target="theme/theme1.xml" /><Relationship Id="rId3" Type="http://schemas.openxmlformats.org/officeDocument/2006/relationships/customXml" Target="../customXml/item3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viewProps" Target="viewProps.xml" /><Relationship Id="rId2" Type="http://schemas.openxmlformats.org/officeDocument/2006/relationships/customXml" Target="../customXml/item2.xml" /><Relationship Id="rId16" Type="http://schemas.openxmlformats.org/officeDocument/2006/relationships/presProps" Target="presProps.xml" /><Relationship Id="rId20" Type="http://schemas.microsoft.com/office/2018/10/relationships/authors" Target="author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handoutMaster" Target="handoutMasters/handoutMaster1.xml" /><Relationship Id="rId10" Type="http://schemas.openxmlformats.org/officeDocument/2006/relationships/slide" Target="slides/slide6.xml" /><Relationship Id="rId19" Type="http://schemas.openxmlformats.org/officeDocument/2006/relationships/tableStyles" Target="tableStyle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notesMaster" Target="notesMasters/notesMaster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8/31/2025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8/31/2025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PORTFOLIO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: ACKSHAYA K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 ID: asbru072422K2360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DEPARTMENT:BSC CS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COLLEGE:LRG GOVT ARTS COLLEGE FOR WOMEN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270245"/>
              </p:ext>
            </p:extLst>
          </p:nvPr>
        </p:nvGraphicFramePr>
        <p:xfrm>
          <a:off x="8310880" y="1330960"/>
          <a:ext cx="2540000" cy="2286000"/>
        </p:xfrm>
        <a:graphic>
          <a:graphicData uri="http://schemas.openxmlformats.org/drawingml/2006/table">
            <a:tbl>
              <a:tblPr firstRow="1" bandRow="1"/>
              <a:tblGrid>
                <a:gridCol w="2540000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24587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245872">
                <a:tc>
                  <a:txBody>
                    <a:bodyPr/>
                    <a:lstStyle/>
                    <a:p>
                      <a:pPr algn="r"/>
                      <a:r>
                        <a:rPr lang="en-US" sz="2400" b="1" kern="1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PORTFOLIO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245872">
                <a:tc>
                  <a:txBody>
                    <a:bodyPr/>
                    <a:lstStyle/>
                    <a:p>
                      <a:pPr algn="r"/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24587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24587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5641848" cy="5029200"/>
          </a:xfrm>
        </p:spPr>
        <p:txBody>
          <a:bodyPr/>
          <a:lstStyle/>
          <a:p>
            <a:r>
              <a:rPr lang="en-US" dirty="0"/>
              <a:t>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 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1.PROBLEM STATEMENT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2.PROJECT OVERVIEW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3.TOOLS AND TECHNOLOGY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4.PORTFOLIO DESIGN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RESULT AND SCREENSHOT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6.CONCLUSION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7.GITHUB LINK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Placeholder 5" descr="Frangipani flower">
            <a:extLst>
              <a:ext uri="{FF2B5EF4-FFF2-40B4-BE49-F238E27FC236}">
                <a16:creationId xmlns:a16="http://schemas.microsoft.com/office/drawing/2014/main" id="{38390BDB-92D3-3DF0-646E-407BA3A895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767" r="257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721" y="261780"/>
            <a:ext cx="6350000" cy="5407500"/>
          </a:xfrm>
        </p:spPr>
        <p:txBody>
          <a:bodyPr anchor="b"/>
          <a:lstStyle/>
          <a:p>
            <a:pPr algn="just"/>
            <a:r>
              <a:rPr lang="en-US" sz="4000" dirty="0"/>
              <a:t> 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websites require user authentication, but poorly designed login forms can frustrate users and  compromise by the form of security.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create a clean, responsive login form using HTML, CSS that enhances user experience and provides a solid foundation for future backend to the formal integration.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Placeholder 17" descr="Floating shapes in the light">
            <a:extLst>
              <a:ext uri="{FF2B5EF4-FFF2-40B4-BE49-F238E27FC236}">
                <a16:creationId xmlns:a16="http://schemas.microsoft.com/office/drawing/2014/main" id="{882880E4-0748-EA57-A716-31EC036F0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8481" r="28481"/>
          <a:stretch>
            <a:fillRect/>
          </a:stretch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1A1B05E-1E68-7B52-6AC3-45630BAD74FB}"/>
              </a:ext>
            </a:extLst>
          </p:cNvPr>
          <p:cNvSpPr>
            <a:spLocks noGrp="1"/>
          </p:cNvSpPr>
          <p:nvPr>
            <p:ph idx="10"/>
          </p:nvPr>
        </p:nvSpPr>
        <p:spPr>
          <a:xfrm flipV="1">
            <a:off x="8656320" y="6858000"/>
            <a:ext cx="2946400" cy="139192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"/>
            <a:ext cx="7534656" cy="52832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0000" y="843280"/>
            <a:ext cx="9916160" cy="5628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GSAP Integration : Green sock animation platform for complex animations.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APPLICATIONS :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design : Can be used as a creative element in web design to add visual interest and engagement.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Showcase : Demonstrates capabilities of GSAP and Java script in creating complex animations.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: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HTML: Provides structure for the animation.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CSS: Styles the animation and adds visual effect.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script: Powers the animation using GSAP.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TECHNIQUES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A3718F-D67C-255A-4B64-BA379609FC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: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Animations.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script Animation.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GSAP Animation.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3CEF66-C6D7-C765-24E7-1DCFB38FE5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: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script.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GSAP.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DESIGN AND LAYOUT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Scheme.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Fonts.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Shapes and Animation.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System.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Adapting to different screen sizes.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33A77B-664F-FFD3-D61A-0D344C26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0152" cy="640081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SCREENSHOT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2AE81A-D6C1-F809-796A-F53EF1F480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16001" y="803275"/>
            <a:ext cx="4246880" cy="605472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A9EE9E-3073-7E11-3AA5-F77C3B48A97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 flipV="1">
            <a:off x="10615880" y="5879590"/>
            <a:ext cx="661416" cy="338329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500A-4B75-29F9-CE37-C3E13D6A5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760" y="914400"/>
            <a:ext cx="4541520" cy="5588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67760" y="2001520"/>
            <a:ext cx="6817360" cy="2214880"/>
          </a:xfrm>
        </p:spPr>
        <p:txBody>
          <a:bodyPr anchor="ctr"/>
          <a:lstStyle/>
          <a:p>
            <a:endParaRPr lang="en-US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Codepen project is a great example of web design and animation skills , featuring a visually appealing design with creative animations and smooth transitions. </a:t>
            </a:r>
          </a:p>
          <a:p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{39D06AC8-D516-44A5-A939-1F64D96950B2}tf11964407_win32</Template>
  <TotalTime>121</TotalTime>
  <Words>319</Words>
  <Application>Microsoft Office PowerPoint</Application>
  <PresentationFormat>Widescreen</PresentationFormat>
  <Paragraphs>50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Custom</vt:lpstr>
      <vt:lpstr>DIGITAL PORTFOLIO  NAME : ACKSHAYA K NM ID: asbru072422K2360 DEPARTMENT:BSC CS COLLEGE:LRG GOVT ARTS COLLEGE FOR WOMEN</vt:lpstr>
      <vt:lpstr>PROJECT TITLE</vt:lpstr>
      <vt:lpstr>          AGENDA   1.PROBLEM STATEMENT  2.PROJECT OVERVIEW  3.TOOLS AND TECHNOLOGY  4.PORTFOLIO DESIGN   5. RESULT AND SCREENSHOT  6.CONCLUSION  7.GITHUB LINK  </vt:lpstr>
      <vt:lpstr>  PROBLEM STATEMENT   Many websites require user authentication, but poorly designed login forms can frustrate users and  compromise by the form of security.  This project aims to create a clean, responsive login form using HTML, CSS that enhances user experience and provides a solid foundation for future backend to the formal integration. </vt:lpstr>
      <vt:lpstr>PROJECT OVERVIEW</vt:lpstr>
      <vt:lpstr>TOOLS AND TECHNIQUES</vt:lpstr>
      <vt:lpstr>PORTFOLIO DESIGN AND LAYOUT </vt:lpstr>
      <vt:lpstr>RESULT AND SCREENSHOT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PORTFOLIO  NAME : ACKSHAYA K NM ID: asbru072422K2360 DEPARTMENT:BSC CS COLLEGE:LRG GOVT ARTS COLLEGE FOR WOMEN</dc:title>
  <dc:creator>pramothktpr@outlook.com</dc:creator>
  <cp:lastModifiedBy>ackshayak2006@gmail.com</cp:lastModifiedBy>
  <cp:revision>3</cp:revision>
  <dcterms:created xsi:type="dcterms:W3CDTF">2025-08-31T08:54:25Z</dcterms:created>
  <dcterms:modified xsi:type="dcterms:W3CDTF">2025-08-31T11:04:22Z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